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9" r:id="rId2"/>
    <p:sldId id="424" r:id="rId3"/>
    <p:sldId id="426" r:id="rId4"/>
    <p:sldId id="425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FF"/>
    <a:srgbClr val="808080"/>
    <a:srgbClr val="CC9900"/>
    <a:srgbClr val="C0C0C0"/>
    <a:srgbClr val="FF9900"/>
    <a:srgbClr val="003366"/>
    <a:srgbClr val="000066"/>
    <a:srgbClr val="ED0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2E3BA9B-184C-4260-A2B1-86FA8028E62D}" type="datetimeFigureOut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EC152EE-AEAF-4904-B5BD-C149BC8E9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775467-4970-46F1-B95C-E18F8F030159}" type="datetimeFigureOut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28EFEA-787C-4667-8021-ACF57E7BE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A77C-D73E-4CFB-827E-26287CFD4B11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06558-9850-4A50-B157-623365A81C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93448-BB63-4159-B659-44CE1CD99274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B4BBB-38D7-4328-B659-98D70501EE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99B9-CDA6-42FC-A611-6794094620F6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A2E5F-A59E-4802-9847-5E739EE752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AEBD2-708B-4CE7-A03A-9CCB9F61A026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978D8-D673-4C8B-A31A-4E143342C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70BD-3E50-4B2F-98FF-9DC24BAD43D1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22C68-1282-4507-A074-51E2D1B70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31110-E2D5-4E2B-9E5C-20EEE1C1CE79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A6961-0487-467B-BACE-3B6522698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EFE62-8C42-43A2-B5AE-1DA67AA47319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C5AC-73DA-4520-89FD-A5F65559F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82BB-5F93-4973-8353-73B8B2FD2F29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F5BA3-110A-4BDC-BE21-4B5775A2F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AC40A-1E1F-49E3-9A06-73D1461B85D2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C1F3-54F2-45E5-9901-1910A8D50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6D61D-86A3-491A-8F6F-D05D894F3FB4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4BD0D-219A-413F-B66C-8377ABBA8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B105C-8EF7-485F-9B27-2F176B164B56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0125-A11D-4B8A-94A3-A9D634F50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D4F6-5111-481B-A60C-B29FAB5E31BB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05B32-0EE2-4100-AE3B-5772B027D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A558A7-E73D-4F21-A1F4-D9F528B73BD2}" type="datetime1">
              <a:rPr lang="ru-RU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568E9B-1FF3-49A8-A07B-8812703A5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4;&#1083;&#1100;&#1075;&#1072;\Desktop\&#1074;&#1086;&#1076;&#1072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Рисунок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55650" y="1052513"/>
            <a:ext cx="7772400" cy="1470025"/>
          </a:xfrm>
        </p:spPr>
        <p:txBody>
          <a:bodyPr/>
          <a:lstStyle/>
          <a:p>
            <a:pPr eaLnBrk="1" hangingPunct="1"/>
            <a:r>
              <a:rPr lang="ru-RU" sz="7200" b="1" dirty="0" smtClean="0">
                <a:solidFill>
                  <a:schemeClr val="hlink"/>
                </a:solidFill>
                <a:latin typeface="Monotype Corsiva" pitchFamily="66" charset="0"/>
              </a:rPr>
              <a:t>Капелька в гостях  у ребят</a:t>
            </a:r>
            <a:endParaRPr lang="ru-RU" sz="7200" b="1" dirty="0" smtClean="0">
              <a:solidFill>
                <a:schemeClr val="hlink"/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5715016"/>
            <a:ext cx="50770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  <a:cs typeface="Microsoft Uighur" pitchFamily="2" charset="-78"/>
              </a:rPr>
              <a:t>МДОУ Детский сад №67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  <a:cs typeface="Microsoft Uighur" pitchFamily="2" charset="-78"/>
            </a:endParaRPr>
          </a:p>
        </p:txBody>
      </p:sp>
      <p:pic>
        <p:nvPicPr>
          <p:cNvPr id="6" name="во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6800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73025"/>
            <a:ext cx="9324975" cy="693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" y="4767263"/>
            <a:ext cx="4211638" cy="126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697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13" y="-571500"/>
            <a:ext cx="10656888" cy="82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1938" y="5967413"/>
            <a:ext cx="9412288" cy="1450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3" descr="мульт капл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WordArt 17"/>
          <p:cNvSpPr>
            <a:spLocks noChangeArrowheads="1" noChangeShapeType="1" noTextEdit="1"/>
          </p:cNvSpPr>
          <p:nvPr/>
        </p:nvSpPr>
        <p:spPr bwMode="auto">
          <a:xfrm>
            <a:off x="1447800" y="5334000"/>
            <a:ext cx="65532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Спасибо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pic>
        <p:nvPicPr>
          <p:cNvPr id="53250" name="Picture 2" descr="http://i.ytimg.com/vi/QAYJJkJFAlY/sddefault.jpg"/>
          <p:cNvPicPr>
            <a:picLocks noChangeAspect="1" noChangeArrowheads="1"/>
          </p:cNvPicPr>
          <p:nvPr/>
        </p:nvPicPr>
        <p:blipFill>
          <a:blip r:embed="rId3"/>
          <a:srcRect t="12500" b="12499"/>
          <a:stretch>
            <a:fillRect/>
          </a:stretch>
        </p:blipFill>
        <p:spPr bwMode="auto">
          <a:xfrm>
            <a:off x="1714480" y="1643050"/>
            <a:ext cx="609600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6D61D-86A3-491A-8F6F-D05D894F3FB4}" type="datetime1">
              <a:rPr lang="ru-RU" smtClean="0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4BD0D-219A-413F-B66C-8377ABBA8D6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39938" name="Picture 2" descr="http://lib2.podelise.ru/tw_files2/urls_954/8/d-7253/7253_html_4380c35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5" y="2952749"/>
            <a:ext cx="5191125" cy="3905251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428596" y="0"/>
            <a:ext cx="6929486" cy="3714776"/>
            <a:chOff x="428596" y="0"/>
            <a:chExt cx="6929486" cy="3714776"/>
          </a:xfrm>
        </p:grpSpPr>
        <p:sp>
          <p:nvSpPr>
            <p:cNvPr id="5" name="Выноска-облако 4"/>
            <p:cNvSpPr/>
            <p:nvPr/>
          </p:nvSpPr>
          <p:spPr>
            <a:xfrm flipH="1">
              <a:off x="428596" y="0"/>
              <a:ext cx="6929486" cy="3714776"/>
            </a:xfrm>
            <a:prstGeom prst="cloudCallou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214414" y="357166"/>
              <a:ext cx="4539769" cy="30469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Здравствуйте, детишки,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девчонки и мальчишки.</a:t>
              </a:r>
              <a:endParaRPr kumimoji="0" lang="ru-RU" sz="3200" b="1" i="0" u="none" strike="noStrike" cap="none" spc="0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Я-- водяная капелька.</a:t>
              </a:r>
              <a:endParaRPr kumimoji="0" lang="ru-RU" sz="3200" b="1" i="0" u="none" strike="noStrike" cap="none" spc="0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Я очень вам нужна.</a:t>
              </a:r>
              <a:endParaRPr kumimoji="0" lang="ru-RU" sz="3200" b="1" i="0" u="none" strike="noStrike" cap="none" spc="0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Покапаю – </a:t>
              </a:r>
              <a:r>
                <a:rPr kumimoji="0" lang="ru-RU" sz="3200" b="1" i="0" u="none" strike="noStrike" cap="none" spc="0" normalizeH="0" baseline="0" dirty="0" err="1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покапаю</a:t>
              </a:r>
              <a:r>
                <a:rPr kumimoji="0" lang="ru-RU" sz="3200" b="1" i="0" u="none" strike="noStrike" cap="none" spc="0" normalizeH="0" baseline="0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,</a:t>
              </a:r>
              <a:endParaRPr kumimoji="0" lang="ru-RU" sz="3200" b="1" i="0" u="none" strike="noStrike" cap="none" spc="0" normalizeH="0" baseline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spc="0" normalizeH="0" baseline="0" dirty="0" smtClean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Получится вода. </a:t>
              </a:r>
              <a:endParaRPr lang="ru-RU" sz="3200" b="1" cap="none" spc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0" name="Выноска-облако 9"/>
          <p:cNvSpPr/>
          <p:nvPr/>
        </p:nvSpPr>
        <p:spPr>
          <a:xfrm flipH="1">
            <a:off x="285720" y="-214338"/>
            <a:ext cx="7072362" cy="400050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214414" y="1142984"/>
            <a:ext cx="492922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Ребята, а хотите со мной поиграть и меня поискать?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24" descr="MCj02153380000[1]"/>
          <p:cNvPicPr>
            <a:picLocks noChangeAspect="1" noChangeArrowheads="1"/>
          </p:cNvPicPr>
          <p:nvPr/>
        </p:nvPicPr>
        <p:blipFill>
          <a:blip r:embed="rId3"/>
          <a:srcRect t="38664" r="63173"/>
          <a:stretch>
            <a:fillRect/>
          </a:stretch>
        </p:blipFill>
        <p:spPr bwMode="auto">
          <a:xfrm>
            <a:off x="6873875" y="1214438"/>
            <a:ext cx="769938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224" descr="MCj02153380000[1]"/>
          <p:cNvPicPr>
            <a:picLocks noChangeAspect="1" noChangeArrowheads="1"/>
          </p:cNvPicPr>
          <p:nvPr/>
        </p:nvPicPr>
        <p:blipFill>
          <a:blip r:embed="rId3"/>
          <a:srcRect t="38664" r="63173"/>
          <a:stretch>
            <a:fillRect/>
          </a:stretch>
        </p:blipFill>
        <p:spPr bwMode="auto">
          <a:xfrm>
            <a:off x="5143500" y="1428750"/>
            <a:ext cx="769938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224" descr="MCj02153380000[1]"/>
          <p:cNvPicPr>
            <a:picLocks noChangeAspect="1" noChangeArrowheads="1"/>
          </p:cNvPicPr>
          <p:nvPr/>
        </p:nvPicPr>
        <p:blipFill>
          <a:blip r:embed="rId3"/>
          <a:srcRect t="38664" r="63173"/>
          <a:stretch>
            <a:fillRect/>
          </a:stretch>
        </p:blipFill>
        <p:spPr bwMode="auto">
          <a:xfrm>
            <a:off x="4071938" y="1785938"/>
            <a:ext cx="769937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224" descr="MCj02153380000[1]"/>
          <p:cNvPicPr>
            <a:picLocks noChangeAspect="1" noChangeArrowheads="1"/>
          </p:cNvPicPr>
          <p:nvPr/>
        </p:nvPicPr>
        <p:blipFill>
          <a:blip r:embed="rId3"/>
          <a:srcRect t="38664" r="63173"/>
          <a:stretch>
            <a:fillRect/>
          </a:stretch>
        </p:blipFill>
        <p:spPr bwMode="auto">
          <a:xfrm>
            <a:off x="2000250" y="1428750"/>
            <a:ext cx="769938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224" descr="MCj02153380000[1]"/>
          <p:cNvPicPr>
            <a:picLocks noChangeAspect="1" noChangeArrowheads="1"/>
          </p:cNvPicPr>
          <p:nvPr/>
        </p:nvPicPr>
        <p:blipFill>
          <a:blip r:embed="rId3"/>
          <a:srcRect t="38664" r="63173"/>
          <a:stretch>
            <a:fillRect/>
          </a:stretch>
        </p:blipFill>
        <p:spPr bwMode="auto">
          <a:xfrm>
            <a:off x="3357563" y="2786063"/>
            <a:ext cx="769937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224" descr="MCj02153380000[1]"/>
          <p:cNvPicPr>
            <a:picLocks noChangeAspect="1" noChangeArrowheads="1"/>
          </p:cNvPicPr>
          <p:nvPr/>
        </p:nvPicPr>
        <p:blipFill>
          <a:blip r:embed="rId3"/>
          <a:srcRect t="38664" r="63173"/>
          <a:stretch>
            <a:fillRect/>
          </a:stretch>
        </p:blipFill>
        <p:spPr bwMode="auto">
          <a:xfrm>
            <a:off x="7786688" y="3714750"/>
            <a:ext cx="769937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24" descr="MCj02153380000[1]"/>
          <p:cNvPicPr>
            <a:picLocks noChangeAspect="1" noChangeArrowheads="1"/>
          </p:cNvPicPr>
          <p:nvPr/>
        </p:nvPicPr>
        <p:blipFill>
          <a:blip r:embed="rId3"/>
          <a:srcRect t="38664" r="63173"/>
          <a:stretch>
            <a:fillRect/>
          </a:stretch>
        </p:blipFill>
        <p:spPr bwMode="auto">
          <a:xfrm>
            <a:off x="6215063" y="2857500"/>
            <a:ext cx="769937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24" descr="MCj02153380000[1]"/>
          <p:cNvPicPr>
            <a:picLocks noChangeAspect="1" noChangeArrowheads="1"/>
          </p:cNvPicPr>
          <p:nvPr/>
        </p:nvPicPr>
        <p:blipFill>
          <a:blip r:embed="rId3"/>
          <a:srcRect t="38664" r="63173"/>
          <a:stretch>
            <a:fillRect/>
          </a:stretch>
        </p:blipFill>
        <p:spPr bwMode="auto">
          <a:xfrm>
            <a:off x="3000364" y="4572008"/>
            <a:ext cx="769937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224" descr="MCj02153380000[1]"/>
          <p:cNvPicPr>
            <a:picLocks noChangeAspect="1" noChangeArrowheads="1"/>
          </p:cNvPicPr>
          <p:nvPr/>
        </p:nvPicPr>
        <p:blipFill>
          <a:blip r:embed="rId3"/>
          <a:srcRect t="38664" r="63173"/>
          <a:stretch>
            <a:fillRect/>
          </a:stretch>
        </p:blipFill>
        <p:spPr bwMode="auto">
          <a:xfrm>
            <a:off x="5072063" y="3857625"/>
            <a:ext cx="769937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224" descr="MCj02153380000[1]"/>
          <p:cNvPicPr>
            <a:picLocks noChangeAspect="1" noChangeArrowheads="1"/>
          </p:cNvPicPr>
          <p:nvPr/>
        </p:nvPicPr>
        <p:blipFill>
          <a:blip r:embed="rId3"/>
          <a:srcRect t="38664" r="63173"/>
          <a:stretch>
            <a:fillRect/>
          </a:stretch>
        </p:blipFill>
        <p:spPr bwMode="auto">
          <a:xfrm>
            <a:off x="6858000" y="4357688"/>
            <a:ext cx="769938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24" descr="MCj02153380000[1]"/>
          <p:cNvPicPr>
            <a:picLocks noChangeAspect="1" noChangeArrowheads="1"/>
          </p:cNvPicPr>
          <p:nvPr/>
        </p:nvPicPr>
        <p:blipFill>
          <a:blip r:embed="rId3"/>
          <a:srcRect t="38664" r="63173"/>
          <a:stretch>
            <a:fillRect/>
          </a:stretch>
        </p:blipFill>
        <p:spPr bwMode="auto">
          <a:xfrm>
            <a:off x="1357313" y="3071813"/>
            <a:ext cx="769937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TextBox 12"/>
          <p:cNvSpPr txBox="1">
            <a:spLocks noChangeArrowheads="1"/>
          </p:cNvSpPr>
          <p:nvPr/>
        </p:nvSpPr>
        <p:spPr bwMode="auto">
          <a:xfrm>
            <a:off x="1143000" y="0"/>
            <a:ext cx="63579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376092"/>
                </a:solidFill>
              </a:rPr>
              <a:t>Вода состоит из маленьких капелек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C6D61D-86A3-491A-8F6F-D05D894F3FB4}" type="datetime1">
              <a:rPr lang="ru-RU" smtClean="0"/>
              <a:pPr>
                <a:defRPr/>
              </a:pPr>
              <a:t>10.07.2015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4BD0D-219A-413F-B66C-8377ABBA8D6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4" name="Picture 7" descr="34255_1024_7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929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50599_1280_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66"/>
            <a:ext cx="392906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иней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286124"/>
            <a:ext cx="4175125" cy="305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ождь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3286124"/>
            <a:ext cx="4000528" cy="315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lib2.podelise.ru/tw_files2/urls_954/8/d-7253/7253_html_4380c35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9708" y="5357826"/>
            <a:ext cx="1614292" cy="1214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Пользователь\Мои документы\мама\картинки(мама)\img2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1284288"/>
            <a:ext cx="6572250" cy="438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571480"/>
            <a:ext cx="3643338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Кому</a:t>
            </a: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нужна вода?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lib2.podelise.ru/tw_files2/urls_954/8/d-7253/7253_html_4380c3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286388"/>
            <a:ext cx="1614292" cy="1214422"/>
          </a:xfrm>
          <a:prstGeom prst="rect">
            <a:avLst/>
          </a:prstGeom>
          <a:noFill/>
        </p:spPr>
      </p:pic>
      <p:pic>
        <p:nvPicPr>
          <p:cNvPr id="6" name="Picture 3" descr="6970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2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5888" y="622300"/>
            <a:ext cx="4784725" cy="126206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Уте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4825" y="0"/>
            <a:ext cx="9648825" cy="799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5053013"/>
            <a:ext cx="3998912" cy="126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68009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41338"/>
            <a:ext cx="9612313" cy="739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 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838" y="122238"/>
            <a:ext cx="3652837" cy="126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479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16013" y="0"/>
            <a:ext cx="11017251" cy="74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 Box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7788" y="5614988"/>
            <a:ext cx="3602037" cy="126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PH03927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975" y="-674688"/>
            <a:ext cx="10296525" cy="777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7263" y="463550"/>
            <a:ext cx="3121025" cy="101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1|1.3|0.9|0.8|0.5|0.7|0.6|0.6"/>
</p:tagLst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1176</TotalTime>
  <Words>60</Words>
  <Application>Microsoft Office PowerPoint</Application>
  <PresentationFormat>Экран (4:3)</PresentationFormat>
  <Paragraphs>16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Экология 1</vt:lpstr>
      <vt:lpstr>Капелька в гостях  у ребят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воду</dc:title>
  <dc:creator>мама</dc:creator>
  <dc:description>http://aida.ucoz.ru</dc:description>
  <cp:lastModifiedBy>Ольга</cp:lastModifiedBy>
  <cp:revision>21</cp:revision>
  <dcterms:created xsi:type="dcterms:W3CDTF">2010-09-19T13:06:32Z</dcterms:created>
  <dcterms:modified xsi:type="dcterms:W3CDTF">2015-07-10T17:59:15Z</dcterms:modified>
  <cp:category>шаблоны к Powerpoint</cp:category>
</cp:coreProperties>
</file>